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9" r:id="rId13"/>
    <p:sldId id="270" r:id="rId14"/>
    <p:sldId id="273" r:id="rId15"/>
    <p:sldId id="272" r:id="rId16"/>
    <p:sldId id="271" r:id="rId17"/>
    <p:sldId id="274" r:id="rId18"/>
    <p:sldId id="276" r:id="rId19"/>
    <p:sldId id="278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73"/>
    <p:restoredTop sz="93907"/>
  </p:normalViewPr>
  <p:slideViewPr>
    <p:cSldViewPr snapToGrid="0" snapToObjects="1">
      <p:cViewPr varScale="1">
        <p:scale>
          <a:sx n="65" d="100"/>
          <a:sy n="65" d="100"/>
        </p:scale>
        <p:origin x="90" y="8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FR – 31 </a:t>
            </a:r>
            <a:r>
              <a:rPr lang="en-US" dirty="0" err="1" smtClean="0"/>
              <a:t>UnitÉ</a:t>
            </a:r>
            <a:r>
              <a:rPr lang="en-US" dirty="0" smtClean="0"/>
              <a:t>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What </a:t>
            </a:r>
            <a:r>
              <a:rPr lang="en-US" dirty="0" err="1" smtClean="0"/>
              <a:t>constitues</a:t>
            </a:r>
            <a:r>
              <a:rPr lang="en-US" dirty="0" smtClean="0"/>
              <a:t> a good childhood?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999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jeu</a:t>
            </a:r>
            <a:r>
              <a:rPr lang="en-US" dirty="0" smtClean="0"/>
              <a:t> du petit </a:t>
            </a:r>
            <a:r>
              <a:rPr lang="en-US" dirty="0" err="1" smtClean="0"/>
              <a:t>Ilas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889" y="2103438"/>
            <a:ext cx="8758236" cy="3932237"/>
          </a:xfrm>
        </p:spPr>
      </p:pic>
    </p:spTree>
    <p:extLst>
      <p:ext uri="{BB962C8B-B14F-4D97-AF65-F5344CB8AC3E}">
        <p14:creationId xmlns:p14="http://schemas.microsoft.com/office/powerpoint/2010/main" val="1770598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Mots </a:t>
            </a:r>
            <a:r>
              <a:rPr lang="en-US" dirty="0" err="1" smtClean="0"/>
              <a:t>clés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/>
              <a:t>Faites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liste</a:t>
            </a:r>
            <a:r>
              <a:rPr lang="en-US" sz="3600" b="1" dirty="0" smtClean="0"/>
              <a:t> </a:t>
            </a:r>
            <a:r>
              <a:rPr lang="en-US" sz="3600" b="1" dirty="0" smtClean="0"/>
              <a:t>de </a:t>
            </a:r>
            <a:r>
              <a:rPr lang="en-US" sz="3600" b="1" dirty="0" err="1" smtClean="0"/>
              <a:t>vocabulaire</a:t>
            </a:r>
            <a:r>
              <a:rPr lang="en-US" sz="3600" b="1" dirty="0" smtClean="0"/>
              <a:t> de mots </a:t>
            </a:r>
            <a:r>
              <a:rPr lang="en-US" sz="3600" b="1" dirty="0" err="1" smtClean="0"/>
              <a:t>difficiles</a:t>
            </a:r>
            <a:r>
              <a:rPr lang="en-US" sz="3600" b="1" dirty="0" smtClean="0"/>
              <a:t> à </a:t>
            </a:r>
            <a:r>
              <a:rPr lang="en-US" sz="3600" b="1" dirty="0" err="1" smtClean="0"/>
              <a:t>comprendre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937520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jeu</a:t>
            </a:r>
            <a:r>
              <a:rPr lang="en-US" dirty="0" smtClean="0"/>
              <a:t> du petit </a:t>
            </a:r>
            <a:r>
              <a:rPr lang="en-US" dirty="0" err="1" smtClean="0"/>
              <a:t>Ilas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Qui?</a:t>
            </a:r>
          </a:p>
          <a:p>
            <a:r>
              <a:rPr lang="en-US" sz="3600" b="1" dirty="0" err="1" smtClean="0"/>
              <a:t>Quand</a:t>
            </a:r>
            <a:r>
              <a:rPr lang="en-US" sz="3600" b="1" dirty="0" smtClean="0"/>
              <a:t>?</a:t>
            </a:r>
          </a:p>
          <a:p>
            <a:r>
              <a:rPr lang="en-US" sz="3600" b="1" dirty="0" err="1" smtClean="0"/>
              <a:t>Où</a:t>
            </a:r>
            <a:r>
              <a:rPr lang="en-US" sz="3600" b="1" dirty="0" smtClean="0"/>
              <a:t>? </a:t>
            </a:r>
          </a:p>
          <a:p>
            <a:r>
              <a:rPr lang="en-US" sz="3600" b="1" dirty="0" smtClean="0"/>
              <a:t>Could you say in English what is the story</a:t>
            </a:r>
            <a:r>
              <a:rPr lang="en-US" sz="3600" b="1" dirty="0" smtClean="0"/>
              <a:t>?</a:t>
            </a:r>
            <a:endParaRPr lang="en-US" sz="3600" b="1" dirty="0" smtClean="0"/>
          </a:p>
          <a:p>
            <a:r>
              <a:rPr lang="en-US" sz="3600" b="1" dirty="0" smtClean="0"/>
              <a:t>Est-</a:t>
            </a:r>
            <a:r>
              <a:rPr lang="en-US" sz="3600" b="1" dirty="0" err="1" smtClean="0"/>
              <a:t>ce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histoire triste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amusante</a:t>
            </a:r>
            <a:r>
              <a:rPr lang="en-US" sz="3600" b="1" dirty="0" smtClean="0"/>
              <a:t>?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345144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Je </a:t>
            </a:r>
            <a:r>
              <a:rPr lang="en-US" dirty="0" err="1" smtClean="0"/>
              <a:t>suis</a:t>
            </a:r>
            <a:r>
              <a:rPr lang="en-US" dirty="0" smtClean="0"/>
              <a:t> </a:t>
            </a:r>
            <a:r>
              <a:rPr lang="en-US" dirty="0" err="1" smtClean="0"/>
              <a:t>tombée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mon </a:t>
            </a:r>
            <a:r>
              <a:rPr lang="en-US" dirty="0" err="1" smtClean="0"/>
              <a:t>propre</a:t>
            </a:r>
            <a:r>
              <a:rPr lang="en-US" dirty="0" smtClean="0"/>
              <a:t> </a:t>
            </a:r>
            <a:r>
              <a:rPr lang="en-US" dirty="0" err="1" smtClean="0"/>
              <a:t>piège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144" y="2103438"/>
            <a:ext cx="7283712" cy="3932237"/>
          </a:xfrm>
        </p:spPr>
      </p:pic>
    </p:spTree>
    <p:extLst>
      <p:ext uri="{BB962C8B-B14F-4D97-AF65-F5344CB8AC3E}">
        <p14:creationId xmlns:p14="http://schemas.microsoft.com/office/powerpoint/2010/main" val="173631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Je </a:t>
            </a:r>
            <a:r>
              <a:rPr lang="en-US" dirty="0" err="1" smtClean="0"/>
              <a:t>suis</a:t>
            </a:r>
            <a:r>
              <a:rPr lang="en-US" dirty="0" smtClean="0"/>
              <a:t> </a:t>
            </a:r>
            <a:r>
              <a:rPr lang="en-US" dirty="0" err="1" smtClean="0"/>
              <a:t>tombée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mon </a:t>
            </a:r>
            <a:r>
              <a:rPr lang="en-US" dirty="0" err="1" smtClean="0"/>
              <a:t>propre</a:t>
            </a:r>
            <a:r>
              <a:rPr lang="en-US" dirty="0" smtClean="0"/>
              <a:t> </a:t>
            </a:r>
            <a:r>
              <a:rPr lang="en-US" dirty="0" err="1" smtClean="0"/>
              <a:t>piège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724" y="2103438"/>
            <a:ext cx="7150552" cy="3932237"/>
          </a:xfrm>
        </p:spPr>
      </p:pic>
    </p:spTree>
    <p:extLst>
      <p:ext uri="{BB962C8B-B14F-4D97-AF65-F5344CB8AC3E}">
        <p14:creationId xmlns:p14="http://schemas.microsoft.com/office/powerpoint/2010/main" val="594130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Mots </a:t>
            </a:r>
            <a:r>
              <a:rPr lang="en-US" dirty="0" err="1" smtClean="0"/>
              <a:t>clés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/>
              <a:t>Faites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liste</a:t>
            </a:r>
            <a:r>
              <a:rPr lang="en-US" sz="3600" b="1" dirty="0" smtClean="0"/>
              <a:t> </a:t>
            </a:r>
            <a:r>
              <a:rPr lang="en-US" sz="3600" b="1" dirty="0"/>
              <a:t>d</a:t>
            </a:r>
            <a:r>
              <a:rPr lang="en-US" sz="3600" b="1" dirty="0" smtClean="0"/>
              <a:t>es mots de </a:t>
            </a:r>
            <a:r>
              <a:rPr lang="en-US" sz="3600" b="1" dirty="0" err="1" smtClean="0"/>
              <a:t>vocabulaire</a:t>
            </a:r>
            <a:r>
              <a:rPr lang="en-US" sz="3600" b="1" dirty="0" smtClean="0"/>
              <a:t> que </a:t>
            </a:r>
            <a:r>
              <a:rPr lang="en-US" sz="3600" b="1" dirty="0" err="1" smtClean="0"/>
              <a:t>vous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connaissez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que </a:t>
            </a:r>
            <a:r>
              <a:rPr lang="en-US" sz="3600" b="1" dirty="0" err="1" smtClean="0"/>
              <a:t>vous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pouvez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deviner</a:t>
            </a:r>
            <a:r>
              <a:rPr lang="en-US" sz="3600" b="1" dirty="0" smtClean="0"/>
              <a:t> par le </a:t>
            </a:r>
            <a:r>
              <a:rPr lang="en-US" sz="3600" b="1" dirty="0" err="1" smtClean="0"/>
              <a:t>contexte</a:t>
            </a:r>
            <a:r>
              <a:rPr lang="en-US" sz="3600" b="1" dirty="0" smtClean="0"/>
              <a:t>: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7950874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Je </a:t>
            </a:r>
            <a:r>
              <a:rPr lang="en-US" dirty="0" err="1" smtClean="0"/>
              <a:t>suis</a:t>
            </a:r>
            <a:r>
              <a:rPr lang="en-US" dirty="0" smtClean="0"/>
              <a:t> </a:t>
            </a:r>
            <a:r>
              <a:rPr lang="en-US" dirty="0" err="1" smtClean="0"/>
              <a:t>tombée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mon </a:t>
            </a:r>
            <a:r>
              <a:rPr lang="en-US" dirty="0" err="1" smtClean="0"/>
              <a:t>propre</a:t>
            </a:r>
            <a:r>
              <a:rPr lang="en-US" dirty="0" smtClean="0"/>
              <a:t> </a:t>
            </a:r>
            <a:r>
              <a:rPr lang="en-US" dirty="0" err="1" smtClean="0"/>
              <a:t>piège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 smtClean="0"/>
              <a:t>Qui?</a:t>
            </a:r>
          </a:p>
          <a:p>
            <a:r>
              <a:rPr lang="en-US" sz="3600" b="1" dirty="0" err="1" smtClean="0"/>
              <a:t>Quand</a:t>
            </a:r>
            <a:r>
              <a:rPr lang="en-US" sz="3600" b="1" dirty="0" smtClean="0"/>
              <a:t>?</a:t>
            </a:r>
          </a:p>
          <a:p>
            <a:r>
              <a:rPr lang="en-US" sz="3600" b="1" dirty="0" err="1" smtClean="0"/>
              <a:t>Où</a:t>
            </a:r>
            <a:r>
              <a:rPr lang="en-US" sz="3600" b="1" dirty="0" smtClean="0"/>
              <a:t>? </a:t>
            </a:r>
          </a:p>
          <a:p>
            <a:r>
              <a:rPr lang="en-US" sz="3600" b="1" dirty="0" err="1" smtClean="0"/>
              <a:t>Quel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est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sujet</a:t>
            </a:r>
            <a:r>
              <a:rPr lang="en-US" sz="3600" b="1" dirty="0" smtClean="0"/>
              <a:t> de </a:t>
            </a:r>
            <a:r>
              <a:rPr lang="en-US" sz="3600" b="1" dirty="0" err="1" smtClean="0"/>
              <a:t>ce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conte</a:t>
            </a:r>
            <a:r>
              <a:rPr lang="en-US" sz="3600" b="1" dirty="0" smtClean="0"/>
              <a:t>?</a:t>
            </a:r>
          </a:p>
          <a:p>
            <a:r>
              <a:rPr lang="en-US" sz="3600" b="1" dirty="0" err="1" smtClean="0"/>
              <a:t>Pourquoi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titre</a:t>
            </a:r>
            <a:r>
              <a:rPr lang="en-US" sz="3600" b="1" dirty="0" smtClean="0"/>
              <a:t> ? </a:t>
            </a:r>
          </a:p>
          <a:p>
            <a:r>
              <a:rPr lang="en-US" sz="3600" b="1" dirty="0" smtClean="0"/>
              <a:t>Est-</a:t>
            </a:r>
            <a:r>
              <a:rPr lang="en-US" sz="3600" b="1" dirty="0" err="1" smtClean="0"/>
              <a:t>ce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histoire triste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amusante</a:t>
            </a:r>
            <a:r>
              <a:rPr lang="en-US" sz="3600" b="1" dirty="0" smtClean="0"/>
              <a:t>?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862243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Chantage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125" y="1658680"/>
            <a:ext cx="8250865" cy="4376996"/>
          </a:xfrm>
        </p:spPr>
      </p:pic>
    </p:spTree>
    <p:extLst>
      <p:ext uri="{BB962C8B-B14F-4D97-AF65-F5344CB8AC3E}">
        <p14:creationId xmlns:p14="http://schemas.microsoft.com/office/powerpoint/2010/main" val="20578374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Mots </a:t>
            </a:r>
            <a:r>
              <a:rPr lang="en-US" dirty="0" err="1" smtClean="0"/>
              <a:t>clés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/>
              <a:t>Faites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liste</a:t>
            </a:r>
            <a:r>
              <a:rPr lang="en-US" sz="3600" b="1" dirty="0" smtClean="0"/>
              <a:t> </a:t>
            </a:r>
            <a:r>
              <a:rPr lang="en-US" sz="3600" b="1" dirty="0"/>
              <a:t>d</a:t>
            </a:r>
            <a:r>
              <a:rPr lang="en-US" sz="3600" b="1" dirty="0" smtClean="0"/>
              <a:t>es mots de </a:t>
            </a:r>
            <a:r>
              <a:rPr lang="en-US" sz="3600" b="1" dirty="0" err="1" smtClean="0"/>
              <a:t>vocabulaire</a:t>
            </a:r>
            <a:r>
              <a:rPr lang="en-US" sz="3600" b="1" dirty="0" smtClean="0"/>
              <a:t> que </a:t>
            </a:r>
            <a:r>
              <a:rPr lang="en-US" sz="3600" b="1" dirty="0" err="1" smtClean="0"/>
              <a:t>vous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connaissez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que </a:t>
            </a:r>
            <a:r>
              <a:rPr lang="en-US" sz="3600" b="1" dirty="0" err="1" smtClean="0"/>
              <a:t>vous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pouvez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deviner</a:t>
            </a:r>
            <a:r>
              <a:rPr lang="en-US" sz="3600" b="1" dirty="0" smtClean="0"/>
              <a:t> par le </a:t>
            </a:r>
            <a:r>
              <a:rPr lang="en-US" sz="3600" b="1" dirty="0" err="1" smtClean="0"/>
              <a:t>contexte</a:t>
            </a:r>
            <a:r>
              <a:rPr lang="en-US" sz="3600" b="1" dirty="0" smtClean="0"/>
              <a:t>: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41512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Chantage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 smtClean="0"/>
              <a:t>Qui?</a:t>
            </a:r>
          </a:p>
          <a:p>
            <a:r>
              <a:rPr lang="en-US" sz="3600" b="1" dirty="0" err="1" smtClean="0"/>
              <a:t>Quand</a:t>
            </a:r>
            <a:r>
              <a:rPr lang="en-US" sz="3600" b="1" dirty="0" smtClean="0"/>
              <a:t>?</a:t>
            </a:r>
          </a:p>
          <a:p>
            <a:r>
              <a:rPr lang="en-US" sz="3600" b="1" dirty="0" err="1" smtClean="0"/>
              <a:t>Où</a:t>
            </a:r>
            <a:r>
              <a:rPr lang="en-US" sz="3600" b="1" dirty="0" smtClean="0"/>
              <a:t>? </a:t>
            </a:r>
          </a:p>
          <a:p>
            <a:r>
              <a:rPr lang="en-US" sz="3600" b="1" dirty="0" err="1" smtClean="0"/>
              <a:t>Quel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est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sujet</a:t>
            </a:r>
            <a:r>
              <a:rPr lang="en-US" sz="3600" b="1" dirty="0" smtClean="0"/>
              <a:t> de </a:t>
            </a:r>
            <a:r>
              <a:rPr lang="en-US" sz="3600" b="1" dirty="0" err="1" smtClean="0"/>
              <a:t>ce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conte</a:t>
            </a:r>
            <a:r>
              <a:rPr lang="en-US" sz="3600" b="1" dirty="0" smtClean="0"/>
              <a:t>?</a:t>
            </a:r>
          </a:p>
          <a:p>
            <a:r>
              <a:rPr lang="en-US" sz="3600" b="1" dirty="0" err="1" smtClean="0"/>
              <a:t>Pourquoi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titre</a:t>
            </a:r>
            <a:r>
              <a:rPr lang="en-US" sz="3600" b="1" dirty="0" smtClean="0"/>
              <a:t> ? </a:t>
            </a:r>
          </a:p>
          <a:p>
            <a:r>
              <a:rPr lang="en-US" sz="3600" b="1" dirty="0" smtClean="0"/>
              <a:t>Est-</a:t>
            </a:r>
            <a:r>
              <a:rPr lang="en-US" sz="3600" b="1" dirty="0" err="1" smtClean="0"/>
              <a:t>ce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histoire triste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amusante</a:t>
            </a:r>
            <a:r>
              <a:rPr lang="en-US" sz="3600" b="1" dirty="0" smtClean="0"/>
              <a:t>?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53684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What constitutes a good childhood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362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Identify memorable aspects of your own childhood</a:t>
            </a:r>
          </a:p>
          <a:p>
            <a:endParaRPr lang="en-US" sz="2400" dirty="0"/>
          </a:p>
          <a:p>
            <a:r>
              <a:rPr lang="en-US" sz="2400" dirty="0" smtClean="0"/>
              <a:t>Identify what one used to do</a:t>
            </a:r>
          </a:p>
          <a:p>
            <a:endParaRPr lang="en-US" sz="2400" dirty="0"/>
          </a:p>
          <a:p>
            <a:r>
              <a:rPr lang="en-US" sz="2400" dirty="0" smtClean="0"/>
              <a:t>Describe people, places and objects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307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Describe how long ago something happened</a:t>
            </a:r>
          </a:p>
          <a:p>
            <a:endParaRPr lang="en-US" sz="2400" dirty="0"/>
          </a:p>
          <a:p>
            <a:r>
              <a:rPr lang="en-US" sz="2400" dirty="0" smtClean="0"/>
              <a:t>Explain </a:t>
            </a:r>
            <a:r>
              <a:rPr lang="en-US" sz="2400" smtClean="0"/>
              <a:t>what constitutes a good childhood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15996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maladie</a:t>
            </a:r>
            <a:r>
              <a:rPr lang="en-US" dirty="0" smtClean="0"/>
              <a:t> </a:t>
            </a:r>
            <a:r>
              <a:rPr lang="en-US" dirty="0" err="1" smtClean="0"/>
              <a:t>oubliée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1" y="1889252"/>
            <a:ext cx="4890858" cy="4146424"/>
          </a:xfrm>
        </p:spPr>
      </p:pic>
    </p:spTree>
    <p:extLst>
      <p:ext uri="{BB962C8B-B14F-4D97-AF65-F5344CB8AC3E}">
        <p14:creationId xmlns:p14="http://schemas.microsoft.com/office/powerpoint/2010/main" val="1066281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maladie</a:t>
            </a:r>
            <a:r>
              <a:rPr lang="en-US" dirty="0" smtClean="0"/>
              <a:t> </a:t>
            </a:r>
            <a:r>
              <a:rPr lang="en-US" smtClean="0"/>
              <a:t>oubliée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44" y="2014194"/>
            <a:ext cx="10751806" cy="4561980"/>
          </a:xfrm>
        </p:spPr>
      </p:pic>
    </p:spTree>
    <p:extLst>
      <p:ext uri="{BB962C8B-B14F-4D97-AF65-F5344CB8AC3E}">
        <p14:creationId xmlns:p14="http://schemas.microsoft.com/office/powerpoint/2010/main" val="691595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Mots </a:t>
            </a:r>
            <a:r>
              <a:rPr lang="en-US" dirty="0" err="1" smtClean="0"/>
              <a:t>clés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/>
              <a:t>Faites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liste</a:t>
            </a:r>
            <a:r>
              <a:rPr lang="en-US" sz="3600" b="1" dirty="0" smtClean="0"/>
              <a:t> </a:t>
            </a:r>
            <a:r>
              <a:rPr lang="en-US" sz="3600" b="1" dirty="0"/>
              <a:t>d</a:t>
            </a:r>
            <a:r>
              <a:rPr lang="en-US" sz="3600" b="1" dirty="0" smtClean="0"/>
              <a:t>es mots de </a:t>
            </a:r>
            <a:r>
              <a:rPr lang="en-US" sz="3600" b="1" dirty="0" err="1" smtClean="0"/>
              <a:t>vocabulaire</a:t>
            </a:r>
            <a:r>
              <a:rPr lang="en-US" sz="3600" b="1" dirty="0" smtClean="0"/>
              <a:t> que </a:t>
            </a:r>
            <a:r>
              <a:rPr lang="en-US" sz="3600" b="1" dirty="0" err="1" smtClean="0"/>
              <a:t>vous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connaissez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que </a:t>
            </a:r>
            <a:r>
              <a:rPr lang="en-US" sz="3600" b="1" dirty="0" err="1" smtClean="0"/>
              <a:t>vous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pouvez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deviner</a:t>
            </a:r>
            <a:r>
              <a:rPr lang="en-US" sz="3600" b="1" dirty="0" smtClean="0"/>
              <a:t> par le </a:t>
            </a:r>
            <a:r>
              <a:rPr lang="en-US" sz="3600" b="1" dirty="0" err="1" smtClean="0"/>
              <a:t>contexte</a:t>
            </a:r>
            <a:r>
              <a:rPr lang="en-US" sz="3600" b="1" dirty="0" smtClean="0"/>
              <a:t>: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076039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maladie</a:t>
            </a:r>
            <a:r>
              <a:rPr lang="en-US" dirty="0" smtClean="0"/>
              <a:t> </a:t>
            </a:r>
            <a:r>
              <a:rPr lang="en-US" smtClean="0"/>
              <a:t>oubliée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 smtClean="0"/>
              <a:t>Qui?</a:t>
            </a:r>
          </a:p>
          <a:p>
            <a:r>
              <a:rPr lang="en-US" sz="3600" b="1" dirty="0" err="1" smtClean="0"/>
              <a:t>Quand</a:t>
            </a:r>
            <a:r>
              <a:rPr lang="en-US" sz="3600" b="1" dirty="0" smtClean="0"/>
              <a:t>?</a:t>
            </a:r>
          </a:p>
          <a:p>
            <a:r>
              <a:rPr lang="en-US" sz="3600" b="1" dirty="0" err="1" smtClean="0"/>
              <a:t>Où</a:t>
            </a:r>
            <a:r>
              <a:rPr lang="en-US" sz="3600" b="1" dirty="0" smtClean="0"/>
              <a:t>? </a:t>
            </a:r>
          </a:p>
          <a:p>
            <a:r>
              <a:rPr lang="en-US" sz="3600" b="1" dirty="0" err="1" smtClean="0"/>
              <a:t>Quel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est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sujet</a:t>
            </a:r>
            <a:r>
              <a:rPr lang="en-US" sz="3600" b="1" dirty="0" smtClean="0"/>
              <a:t> de </a:t>
            </a:r>
            <a:r>
              <a:rPr lang="en-US" sz="3600" b="1" dirty="0" err="1" smtClean="0"/>
              <a:t>ce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conte</a:t>
            </a:r>
            <a:r>
              <a:rPr lang="en-US" sz="3600" b="1" dirty="0" smtClean="0"/>
              <a:t>?</a:t>
            </a:r>
          </a:p>
          <a:p>
            <a:r>
              <a:rPr lang="en-US" sz="3600" b="1" dirty="0" err="1" smtClean="0"/>
              <a:t>Pourquoi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titre</a:t>
            </a:r>
            <a:r>
              <a:rPr lang="en-US" sz="3600" b="1" dirty="0" smtClean="0"/>
              <a:t> ? </a:t>
            </a:r>
          </a:p>
          <a:p>
            <a:r>
              <a:rPr lang="en-US" sz="3600" b="1" dirty="0" smtClean="0"/>
              <a:t>Est-</a:t>
            </a:r>
            <a:r>
              <a:rPr lang="en-US" sz="3600" b="1" dirty="0" err="1" smtClean="0"/>
              <a:t>ce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histoire triste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amusante</a:t>
            </a:r>
            <a:r>
              <a:rPr lang="en-US" sz="3600" b="1" dirty="0" smtClean="0"/>
              <a:t>?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4584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jeu</a:t>
            </a:r>
            <a:r>
              <a:rPr lang="en-US" dirty="0" smtClean="0"/>
              <a:t> du petit </a:t>
            </a:r>
            <a:r>
              <a:rPr lang="en-US" dirty="0" err="1" smtClean="0"/>
              <a:t>Ilas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338" y="2103438"/>
            <a:ext cx="6357937" cy="3932237"/>
          </a:xfrm>
        </p:spPr>
      </p:pic>
    </p:spTree>
    <p:extLst>
      <p:ext uri="{BB962C8B-B14F-4D97-AF65-F5344CB8AC3E}">
        <p14:creationId xmlns:p14="http://schemas.microsoft.com/office/powerpoint/2010/main" val="10447025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36</TotalTime>
  <Words>274</Words>
  <Application>Microsoft Office PowerPoint</Application>
  <PresentationFormat>Widescreen</PresentationFormat>
  <Paragraphs>56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Century Gothic</vt:lpstr>
      <vt:lpstr>Garamond</vt:lpstr>
      <vt:lpstr>Savon</vt:lpstr>
      <vt:lpstr>FR – 31 UnitÉ 1 </vt:lpstr>
      <vt:lpstr>Essential question </vt:lpstr>
      <vt:lpstr>Focus questions</vt:lpstr>
      <vt:lpstr>Focus questions</vt:lpstr>
      <vt:lpstr>La maladie oubliée</vt:lpstr>
      <vt:lpstr>La maladie oubliée</vt:lpstr>
      <vt:lpstr>Mots clés </vt:lpstr>
      <vt:lpstr>La maladie oubliée</vt:lpstr>
      <vt:lpstr>Le jeu du petit Ilas</vt:lpstr>
      <vt:lpstr>Le jeu du petit Ilas</vt:lpstr>
      <vt:lpstr>Mots clés </vt:lpstr>
      <vt:lpstr>Le jeu du petit Ilas</vt:lpstr>
      <vt:lpstr>Je suis tombée dans mon propre piège</vt:lpstr>
      <vt:lpstr>Je suis tombée dans mon propre piège.</vt:lpstr>
      <vt:lpstr>Mots clés </vt:lpstr>
      <vt:lpstr>Je suis tombée dans mon propre piège</vt:lpstr>
      <vt:lpstr>Chantage</vt:lpstr>
      <vt:lpstr>Mots clés </vt:lpstr>
      <vt:lpstr>Chantage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 – 31 UnitÉ 1</dc:title>
  <dc:creator>GREBERT,VIVIANE</dc:creator>
  <cp:lastModifiedBy>Windows User</cp:lastModifiedBy>
  <cp:revision>7</cp:revision>
  <dcterms:created xsi:type="dcterms:W3CDTF">2016-08-30T20:03:16Z</dcterms:created>
  <dcterms:modified xsi:type="dcterms:W3CDTF">2016-09-21T14:06:46Z</dcterms:modified>
</cp:coreProperties>
</file>